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4001" cy="56886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jh3zmVjswF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7848872" cy="58326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khbwje6el8miicf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488832" cy="57214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c57d2ced47dcf1f0b8ef8d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560840" cy="543346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0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45398" y="1600200"/>
            <a:ext cx="645320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26639" y="1600200"/>
            <a:ext cx="649072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2eb2c2ff422788c0437d8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9169" y="1600200"/>
            <a:ext cx="6465661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1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20337" y="1600200"/>
            <a:ext cx="650332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68984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764704"/>
            <a:ext cx="8136904" cy="55446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945-gaz-55-military-car-ambulan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28135" y="1600200"/>
            <a:ext cx="648772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hq24jkzvwcdhgu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6991" y="1600200"/>
            <a:ext cx="633001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3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48529" y="1600200"/>
            <a:ext cx="664694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oqoxoxmz68kkue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4598" y="1600200"/>
            <a:ext cx="629480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09ghwxciikw7ar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4702" y="1600200"/>
            <a:ext cx="637459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93ef36a9703688fb900e728f22544b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17541" y="1600200"/>
            <a:ext cx="630891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347740182_2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0715" y="1600200"/>
            <a:ext cx="644257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41f2391caa3b236c7202439386ac9e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17896" y="1600200"/>
            <a:ext cx="630820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1968" y="1600200"/>
            <a:ext cx="634006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5493637afbe1d818739b6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0215" y="1600200"/>
            <a:ext cx="630357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d44faa0f3739afabcf16ef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7560840" cy="50734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196752"/>
            <a:ext cx="7344815" cy="51125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124744"/>
            <a:ext cx="6034617" cy="5030019"/>
          </a:xfrm>
        </p:spPr>
      </p:pic>
      <p:pic>
        <p:nvPicPr>
          <p:cNvPr id="5" name="Содержимое 3" descr="img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628800"/>
            <a:ext cx="2664296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Экран (4:3)</PresentationFormat>
  <Paragraphs>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Елена</cp:lastModifiedBy>
  <cp:revision>2</cp:revision>
  <dcterms:created xsi:type="dcterms:W3CDTF">2019-05-06T19:33:31Z</dcterms:created>
  <dcterms:modified xsi:type="dcterms:W3CDTF">2019-05-06T19:46:29Z</dcterms:modified>
</cp:coreProperties>
</file>