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8136903" cy="58326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8922" y="332656"/>
            <a:ext cx="8046156" cy="57935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560840" cy="53614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9" y="548680"/>
            <a:ext cx="7776864" cy="57606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7992888" cy="55774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920880" cy="59766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280919" cy="6192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5" y="692696"/>
            <a:ext cx="7776864" cy="57606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560839" cy="57606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7488831" cy="59046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404664"/>
            <a:ext cx="7200799" cy="590465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704856" cy="5832648"/>
          </a:xfrm>
        </p:spPr>
      </p:pic>
      <p:pic>
        <p:nvPicPr>
          <p:cNvPr id="5" name="Рисунок 4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Елена</cp:lastModifiedBy>
  <cp:revision>1</cp:revision>
  <dcterms:created xsi:type="dcterms:W3CDTF">2019-04-29T17:05:21Z</dcterms:created>
  <dcterms:modified xsi:type="dcterms:W3CDTF">2019-04-29T17:15:13Z</dcterms:modified>
</cp:coreProperties>
</file>