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1" r:id="rId4"/>
    <p:sldId id="258" r:id="rId5"/>
    <p:sldId id="262" r:id="rId6"/>
    <p:sldId id="259" r:id="rId7"/>
    <p:sldId id="260" r:id="rId8"/>
    <p:sldId id="263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1" autoAdjust="0"/>
    <p:restoredTop sz="94660"/>
  </p:normalViewPr>
  <p:slideViewPr>
    <p:cSldViewPr>
      <p:cViewPr varScale="1">
        <p:scale>
          <a:sx n="72" d="100"/>
          <a:sy n="72" d="100"/>
        </p:scale>
        <p:origin x="-108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13.04.2020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file:///C:\Users\&#1040;&#1076;&#1084;&#1080;&#1085;&#1080;&#1089;&#1090;&#1088;&#1072;&#1090;&#1086;&#1088;\Downloads\krik_petuha_-_krik_petuha.mp3" TargetMode="External"/><Relationship Id="rId1" Type="http://schemas.openxmlformats.org/officeDocument/2006/relationships/audio" Target="file:///C:\Users\&#1040;&#1076;&#1084;&#1080;&#1085;&#1080;&#1089;&#1090;&#1088;&#1072;&#1090;&#1086;&#1088;\Downloads\krik_petuha.mp3" TargetMode="Externa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620689"/>
            <a:ext cx="7772400" cy="1584175"/>
          </a:xfrm>
        </p:spPr>
        <p:txBody>
          <a:bodyPr/>
          <a:lstStyle/>
          <a:p>
            <a:pPr algn="ctr"/>
            <a:r>
              <a:rPr lang="ru-RU" b="1" dirty="0" smtClean="0"/>
              <a:t>Петушок-золотой гребешок</a:t>
            </a: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Это интересно!</a:t>
            </a:r>
            <a:endParaRPr lang="ru-RU" b="1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285e0742e87a332db0dbfbf82c9z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1680" y="2564904"/>
            <a:ext cx="5328592" cy="37444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2204864"/>
          </a:xfrm>
        </p:spPr>
        <p:txBody>
          <a:bodyPr>
            <a:normAutofit fontScale="90000"/>
          </a:bodyPr>
          <a:lstStyle/>
          <a:p>
            <a:r>
              <a:rPr lang="ru-RU" sz="3100" dirty="0" smtClean="0"/>
              <a:t>Один и тот же петух кукарекает всегда одинаковым образом. Кстати, петух не может кукарекать, если он не может вытянуть шею. 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4" name="Содержимое 3" descr="s1200 (6).jpg"/>
          <p:cNvPicPr>
            <a:picLocks noGrp="1" noChangeAspect="1"/>
          </p:cNvPicPr>
          <p:nvPr>
            <p:ph idx="1"/>
          </p:nvPr>
        </p:nvPicPr>
        <p:blipFill>
          <a:blip r:embed="rId4" cstate="print"/>
          <a:stretch>
            <a:fillRect/>
          </a:stretch>
        </p:blipFill>
        <p:spPr>
          <a:xfrm>
            <a:off x="2411760" y="2153253"/>
            <a:ext cx="4248472" cy="3419856"/>
          </a:xfrm>
        </p:spPr>
      </p:pic>
      <p:pic>
        <p:nvPicPr>
          <p:cNvPr id="5" name="krik_petuha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5" cstate="print"/>
          <a:stretch>
            <a:fillRect/>
          </a:stretch>
        </p:blipFill>
        <p:spPr>
          <a:xfrm>
            <a:off x="1204392" y="5661248"/>
            <a:ext cx="648072" cy="648072"/>
          </a:xfrm>
          <a:prstGeom prst="rect">
            <a:avLst/>
          </a:prstGeom>
        </p:spPr>
      </p:pic>
      <p:pic>
        <p:nvPicPr>
          <p:cNvPr id="6" name="krik_petuha_-_krik_petuha.mp3">
            <a:hlinkClick r:id="" action="ppaction://media"/>
          </p:cNvPr>
          <p:cNvPicPr>
            <a:picLocks noRot="1" noChangeAspect="1"/>
          </p:cNvPicPr>
          <p:nvPr>
            <a:audioFile r:link="rId2"/>
          </p:nvPr>
        </p:nvPicPr>
        <p:blipFill>
          <a:blip r:embed="rId6" cstate="print"/>
          <a:stretch>
            <a:fillRect/>
          </a:stretch>
        </p:blipFill>
        <p:spPr>
          <a:xfrm>
            <a:off x="2544762" y="5751512"/>
            <a:ext cx="557807" cy="55780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1882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Содержимое 3" descr="1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260648"/>
            <a:ext cx="5688632" cy="659735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Гордостью у петухов считается гребень, лидером обычно бывает петух с самым крупным гребнем.</a:t>
            </a:r>
            <a:br>
              <a:rPr lang="ru-RU" sz="2800" dirty="0" smtClean="0"/>
            </a:br>
            <a:endParaRPr lang="ru-RU" sz="2800" dirty="0"/>
          </a:p>
        </p:txBody>
      </p:sp>
      <p:pic>
        <p:nvPicPr>
          <p:cNvPr id="4" name="Содержимое 3" descr="bird-white-farm-flower-animal-isolated-live-red-beak-livestock-chicken-fowl-fauna-cockerel-rooster-poultry-hen-close-up-crest-living-one-animals-galliformes-vertebrate-real-domestic-crested-nobody-phasia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51520" y="2132856"/>
            <a:ext cx="4076270" cy="3816424"/>
          </a:xfrm>
        </p:spPr>
      </p:pic>
      <p:pic>
        <p:nvPicPr>
          <p:cNvPr id="5" name="Рисунок 4" descr="s1200 (5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4008" y="2132856"/>
            <a:ext cx="4299845" cy="38610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/>
              <a:t>На голове гребень, на хвосте серп.</a:t>
            </a:r>
            <a:endParaRPr lang="ru-RU" sz="2800" dirty="0"/>
          </a:p>
        </p:txBody>
      </p:sp>
      <p:pic>
        <p:nvPicPr>
          <p:cNvPr id="5" name="Содержимое 4" descr="img3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6" y="1712565"/>
            <a:ext cx="7560841" cy="514543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686800" cy="1152128"/>
          </a:xfrm>
        </p:spPr>
        <p:txBody>
          <a:bodyPr>
            <a:noAutofit/>
          </a:bodyPr>
          <a:lstStyle/>
          <a:p>
            <a:r>
              <a:rPr lang="ru-RU" sz="2800" dirty="0" smtClean="0"/>
              <a:t>Большинство пород петухов имеют шпоры – посаженные чуть выше обычного пальцы с острыми прочными когтями.</a:t>
            </a:r>
            <a:endParaRPr lang="ru-RU" sz="2800" dirty="0"/>
          </a:p>
        </p:txBody>
      </p:sp>
      <p:pic>
        <p:nvPicPr>
          <p:cNvPr id="4" name="Содержимое 3" descr="Birds_Rooster_513467_1280x85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87624" y="1988840"/>
            <a:ext cx="6480720" cy="45546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2800" dirty="0" smtClean="0"/>
              <a:t>Он в мундире ярком, шпоры для красы, днем он забияка, поутру – часы.</a:t>
            </a:r>
            <a:endParaRPr lang="ru-RU" sz="2800" dirty="0"/>
          </a:p>
        </p:txBody>
      </p:sp>
      <p:pic>
        <p:nvPicPr>
          <p:cNvPr id="4" name="Содержимое 3" descr="251163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30364" y="1554163"/>
            <a:ext cx="6835671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pic>
        <p:nvPicPr>
          <p:cNvPr id="4" name="Содержимое 3" descr="PTogkra_kdNWPAPbVt5MPa0xl9me8Z5BnDGT1Zg3k9OUdw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30892" y="1554163"/>
            <a:ext cx="6034616" cy="4525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26</TotalTime>
  <Words>86</Words>
  <Application>Microsoft Office PowerPoint</Application>
  <PresentationFormat>Экран (4:3)</PresentationFormat>
  <Paragraphs>7</Paragraphs>
  <Slides>8</Slides>
  <Notes>0</Notes>
  <HiddenSlides>0</HiddenSlides>
  <MMClips>2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Трек</vt:lpstr>
      <vt:lpstr>Петушок-золотой гребешок Это интересно!</vt:lpstr>
      <vt:lpstr>Один и тот же петух кукарекает всегда одинаковым образом. Кстати, петух не может кукарекать, если он не может вытянуть шею.  </vt:lpstr>
      <vt:lpstr>Слайд 3</vt:lpstr>
      <vt:lpstr>Гордостью у петухов считается гребень, лидером обычно бывает петух с самым крупным гребнем. </vt:lpstr>
      <vt:lpstr>На голове гребень, на хвосте серп.</vt:lpstr>
      <vt:lpstr>Большинство пород петухов имеют шпоры – посаженные чуть выше обычного пальцы с острыми прочными когтями.</vt:lpstr>
      <vt:lpstr>Он в мундире ярком, шпоры для красы, днем он забияка, поутру – часы.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Петух. Это интересно!</dc:title>
  <dc:creator>Администратор</dc:creator>
  <cp:lastModifiedBy>Елена</cp:lastModifiedBy>
  <cp:revision>5</cp:revision>
  <dcterms:created xsi:type="dcterms:W3CDTF">2020-04-13T13:01:48Z</dcterms:created>
  <dcterms:modified xsi:type="dcterms:W3CDTF">2020-04-13T13:48:46Z</dcterms:modified>
</cp:coreProperties>
</file>