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2" r:id="rId3"/>
    <p:sldId id="259" r:id="rId4"/>
    <p:sldId id="257" r:id="rId5"/>
    <p:sldId id="258" r:id="rId6"/>
    <p:sldId id="263" r:id="rId7"/>
    <p:sldId id="260" r:id="rId8"/>
    <p:sldId id="261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70BAA5-3C00-4587-8E21-B6037DE40CD3}" type="datetimeFigureOut">
              <a:rPr lang="ru-RU" smtClean="0"/>
              <a:pPr/>
              <a:t>22.04.2020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992CFE-00BB-46EC-AE8D-43834DF54AE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file:///C:\Users\&#1040;&#1076;&#1084;&#1080;&#1085;&#1080;&#1089;&#1090;&#1088;&#1072;&#1090;&#1086;&#1088;\Downloads\lisitsa-3.mp3" TargetMode="External"/><Relationship Id="rId7" Type="http://schemas.openxmlformats.org/officeDocument/2006/relationships/image" Target="../media/image6.png"/><Relationship Id="rId2" Type="http://schemas.openxmlformats.org/officeDocument/2006/relationships/audio" Target="file:///C:\Users\&#1040;&#1076;&#1084;&#1080;&#1085;&#1080;&#1089;&#1090;&#1088;&#1072;&#1090;&#1086;&#1088;\Downloads\lisitsa-2.mp3" TargetMode="External"/><Relationship Id="rId1" Type="http://schemas.openxmlformats.org/officeDocument/2006/relationships/audio" Target="file:///C:\Users\&#1040;&#1076;&#1084;&#1080;&#1085;&#1080;&#1089;&#1090;&#1088;&#1072;&#1090;&#1086;&#1088;\Downloads\lisitsa-1.mp3" TargetMode="External"/><Relationship Id="rId6" Type="http://schemas.openxmlformats.org/officeDocument/2006/relationships/image" Target="../media/image5.png"/><Relationship Id="rId5" Type="http://schemas.openxmlformats.org/officeDocument/2006/relationships/slideLayout" Target="../slideLayouts/slideLayout2.xml"/><Relationship Id="rId4" Type="http://schemas.openxmlformats.org/officeDocument/2006/relationships/audio" Target="file:///C:\Users\&#1040;&#1076;&#1084;&#1080;&#1085;&#1080;&#1089;&#1090;&#1088;&#1072;&#1090;&#1086;&#1088;\Downloads\lisitsa-4.mp3" TargetMode="External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2564904"/>
          </a:xfrm>
        </p:spPr>
        <p:txBody>
          <a:bodyPr/>
          <a:lstStyle/>
          <a:p>
            <a:r>
              <a:rPr lang="ru-RU" dirty="0" smtClean="0"/>
              <a:t>Лиса рыжая, обыкновенная</a:t>
            </a:r>
            <a:br>
              <a:rPr lang="ru-RU" dirty="0" smtClean="0"/>
            </a:br>
            <a:r>
              <a:rPr lang="ru-RU" dirty="0" smtClean="0"/>
              <a:t>А знаете ли вы, что?....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lisa-ryzhaia-krasavitsa-sneg-z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988840"/>
            <a:ext cx="7848872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Лиса –семейство псовых</a:t>
            </a:r>
            <a:endParaRPr lang="ru-RU" dirty="0"/>
          </a:p>
        </p:txBody>
      </p:sp>
      <p:pic>
        <p:nvPicPr>
          <p:cNvPr id="4" name="Содержимое 3" descr="img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Тявканье лисицы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 По голосу самка и самец различаются: самка делает тройной «</a:t>
            </a:r>
            <a:r>
              <a:rPr lang="ru-RU" dirty="0" err="1"/>
              <a:t>взлай</a:t>
            </a:r>
            <a:r>
              <a:rPr lang="ru-RU" dirty="0"/>
              <a:t>», заканчивающийся коротким воем, самец лает на манер собаки, но без воя.</a:t>
            </a:r>
          </a:p>
        </p:txBody>
      </p:sp>
      <p:pic>
        <p:nvPicPr>
          <p:cNvPr id="4" name="lisitsa-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2782888" y="3630613"/>
            <a:ext cx="304800" cy="304800"/>
          </a:xfrm>
          <a:prstGeom prst="rect">
            <a:avLst/>
          </a:prstGeom>
        </p:spPr>
      </p:pic>
      <p:pic>
        <p:nvPicPr>
          <p:cNvPr id="5" name="lisitsa-2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3935413" y="3684588"/>
            <a:ext cx="304800" cy="304800"/>
          </a:xfrm>
          <a:prstGeom prst="rect">
            <a:avLst/>
          </a:prstGeom>
        </p:spPr>
      </p:pic>
      <p:pic>
        <p:nvPicPr>
          <p:cNvPr id="6" name="lisitsa-3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 cstate="print"/>
          <a:stretch>
            <a:fillRect/>
          </a:stretch>
        </p:blipFill>
        <p:spPr>
          <a:xfrm>
            <a:off x="4956175" y="3670300"/>
            <a:ext cx="304800" cy="304800"/>
          </a:xfrm>
          <a:prstGeom prst="rect">
            <a:avLst/>
          </a:prstGeom>
        </p:spPr>
      </p:pic>
      <p:pic>
        <p:nvPicPr>
          <p:cNvPr id="7" name="lisitsa-4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9" cstate="print"/>
          <a:stretch>
            <a:fillRect/>
          </a:stretch>
        </p:blipFill>
        <p:spPr>
          <a:xfrm>
            <a:off x="6029325" y="3724275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2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989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0009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Лиса занимает чужие норы</a:t>
            </a:r>
            <a:endParaRPr lang="ru-RU" dirty="0"/>
          </a:p>
        </p:txBody>
      </p:sp>
      <p:pic>
        <p:nvPicPr>
          <p:cNvPr id="4" name="Содержимое 3" descr="a7d79d765128c23c009f33fc6b3a82b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484784"/>
            <a:ext cx="3291840" cy="2242109"/>
          </a:xfrm>
        </p:spPr>
      </p:pic>
      <p:pic>
        <p:nvPicPr>
          <p:cNvPr id="5" name="Рисунок 4" descr="Red-fox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1412776"/>
            <a:ext cx="3168352" cy="2376264"/>
          </a:xfrm>
          <a:prstGeom prst="rect">
            <a:avLst/>
          </a:prstGeom>
        </p:spPr>
      </p:pic>
      <p:pic>
        <p:nvPicPr>
          <p:cNvPr id="6" name="Рисунок 5" descr="s1200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4365104"/>
            <a:ext cx="3275856" cy="2183904"/>
          </a:xfrm>
          <a:prstGeom prst="rect">
            <a:avLst/>
          </a:prstGeom>
        </p:spPr>
      </p:pic>
      <p:pic>
        <p:nvPicPr>
          <p:cNvPr id="7" name="Рисунок 6" descr="Лиса-живность-фото-Кликабельно-1899520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48064" y="4365104"/>
            <a:ext cx="3168352" cy="2120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0247241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548680"/>
            <a:ext cx="6768752" cy="58326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Лисята (щенки)</a:t>
            </a:r>
            <a:endParaRPr lang="ru-RU" dirty="0"/>
          </a:p>
        </p:txBody>
      </p:sp>
      <p:pic>
        <p:nvPicPr>
          <p:cNvPr id="4" name="Содержимое 3" descr="Снимок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340768"/>
            <a:ext cx="3816424" cy="2379375"/>
          </a:xfrm>
        </p:spPr>
      </p:pic>
      <p:pic>
        <p:nvPicPr>
          <p:cNvPr id="5" name="Рисунок 4" descr="animals-foxes-778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2780928"/>
            <a:ext cx="4752528" cy="3901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Лиса Патрикеевна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Несколько веков назад в Нижнем Новгороде жил князь </a:t>
            </a:r>
            <a:r>
              <a:rPr lang="ru-RU" dirty="0" err="1" smtClean="0"/>
              <a:t>Патрикей</a:t>
            </a:r>
            <a:r>
              <a:rPr lang="ru-RU" dirty="0" smtClean="0"/>
              <a:t>. Князь </a:t>
            </a:r>
            <a:r>
              <a:rPr lang="ru-RU" dirty="0"/>
              <a:t>так прославился своей изворотливостью, хитростью, что имя </a:t>
            </a:r>
            <a:r>
              <a:rPr lang="ru-RU" dirty="0" err="1"/>
              <a:t>Патрикей</a:t>
            </a:r>
            <a:r>
              <a:rPr lang="ru-RU" dirty="0"/>
              <a:t> с тех пор стало равнозначно «хитрецу». А так как лиса издавна считалась самым хитрым зверем, то, как верная наследница хитрого князя, и получила отчество Патрикеевна.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Лиса в литературных произведениях</a:t>
            </a:r>
            <a:endParaRPr lang="ru-RU" dirty="0"/>
          </a:p>
        </p:txBody>
      </p:sp>
      <p:pic>
        <p:nvPicPr>
          <p:cNvPr id="4" name="Содержимое 3" descr="84e6f189e2e4c9c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196752"/>
            <a:ext cx="4896544" cy="2952328"/>
          </a:xfrm>
        </p:spPr>
      </p:pic>
      <p:pic>
        <p:nvPicPr>
          <p:cNvPr id="5" name="Рисунок 4" descr="tovar5024_0-500x5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30044" y="2420888"/>
            <a:ext cx="3913956" cy="3913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s1200 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7240" y="1554163"/>
            <a:ext cx="6081920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499</TotalTime>
  <Words>81</Words>
  <Application>Microsoft Office PowerPoint</Application>
  <PresentationFormat>Экран (4:3)</PresentationFormat>
  <Paragraphs>10</Paragraphs>
  <Slides>9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Лиса рыжая, обыкновенная А знаете ли вы, что?....</vt:lpstr>
      <vt:lpstr>Лиса –семейство псовых</vt:lpstr>
      <vt:lpstr>Тявканье лисицы</vt:lpstr>
      <vt:lpstr>Лиса занимает чужие норы</vt:lpstr>
      <vt:lpstr>Слайд 5</vt:lpstr>
      <vt:lpstr>Лисята (щенки)</vt:lpstr>
      <vt:lpstr>Лиса Патрикеевна</vt:lpstr>
      <vt:lpstr>Лиса в литературных произведениях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Лиса обыкновенная</dc:title>
  <dc:creator>Елена</dc:creator>
  <cp:lastModifiedBy>Елена</cp:lastModifiedBy>
  <cp:revision>25</cp:revision>
  <dcterms:created xsi:type="dcterms:W3CDTF">2020-04-10T09:48:42Z</dcterms:created>
  <dcterms:modified xsi:type="dcterms:W3CDTF">2020-04-22T14:02:24Z</dcterms:modified>
</cp:coreProperties>
</file>